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7" r:id="rId2"/>
    <p:sldId id="256" r:id="rId3"/>
    <p:sldId id="288" r:id="rId4"/>
    <p:sldId id="257" r:id="rId5"/>
    <p:sldId id="281" r:id="rId6"/>
    <p:sldId id="258" r:id="rId7"/>
    <p:sldId id="279" r:id="rId8"/>
    <p:sldId id="280" r:id="rId9"/>
    <p:sldId id="259" r:id="rId10"/>
    <p:sldId id="263" r:id="rId11"/>
    <p:sldId id="268" r:id="rId12"/>
    <p:sldId id="285" r:id="rId13"/>
    <p:sldId id="275" r:id="rId14"/>
    <p:sldId id="270" r:id="rId15"/>
    <p:sldId id="271" r:id="rId16"/>
    <p:sldId id="272" r:id="rId17"/>
    <p:sldId id="273" r:id="rId18"/>
    <p:sldId id="284" r:id="rId19"/>
    <p:sldId id="282" r:id="rId20"/>
    <p:sldId id="283" r:id="rId21"/>
    <p:sldId id="274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1" autoAdjust="0"/>
    <p:restoredTop sz="94660"/>
  </p:normalViewPr>
  <p:slideViewPr>
    <p:cSldViewPr>
      <p:cViewPr varScale="1">
        <p:scale>
          <a:sx n="89" d="100"/>
          <a:sy n="89" d="100"/>
        </p:scale>
        <p:origin x="-11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01F5C-9312-4434-85E0-75175A90DC76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ADD49-B3BD-4984-95B2-E6F24E0F9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07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ADD49-B3BD-4984-95B2-E6F24E0F9B4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0B718AE-F302-4305-B3A1-CD9AB2D6EEE3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Презентация семинара для   стажёрской группы.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Из опыта работы с одарёнными детьми.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Автор: Семенькова Е.И. воспитатель МКДОУ «Голухинский детский сад», </a:t>
            </a:r>
            <a:r>
              <a:rPr lang="ru-RU" dirty="0" err="1" smtClean="0">
                <a:solidFill>
                  <a:srgbClr val="C00000"/>
                </a:solidFill>
              </a:rPr>
              <a:t>Заринского</a:t>
            </a:r>
            <a:r>
              <a:rPr lang="ru-RU" dirty="0" smtClean="0">
                <a:solidFill>
                  <a:srgbClr val="C00000"/>
                </a:solidFill>
              </a:rPr>
              <a:t> района, Алтайского края.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48680"/>
            <a:ext cx="813690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*самостоятельная деятельность детей </a:t>
            </a:r>
            <a:b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098" name="Picture 2" descr="E:\083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96852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*наблюдения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E: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052535" cy="43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94905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фото\2013-07-20\0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3822700" cy="2867025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фото\2013-07-20\15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822700" cy="3024336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фото\2013-07-20\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860540" cy="3240360"/>
          </a:xfrm>
          <a:prstGeom prst="rect">
            <a:avLst/>
          </a:prstGeom>
          <a:noFill/>
        </p:spPr>
      </p:pic>
      <p:pic>
        <p:nvPicPr>
          <p:cNvPr id="1030" name="Picture 6" descr="C:\Users\Администратор\Desktop\фото\2013-07-20\018.JPG"/>
          <p:cNvPicPr>
            <a:picLocks noChangeAspect="1" noChangeArrowheads="1"/>
          </p:cNvPicPr>
          <p:nvPr/>
        </p:nvPicPr>
        <p:blipFill>
          <a:blip r:embed="rId5" cstate="print"/>
          <a:srcRect l="16926" r="27950" b="18500"/>
          <a:stretch>
            <a:fillRect/>
          </a:stretch>
        </p:blipFill>
        <p:spPr bwMode="auto">
          <a:xfrm>
            <a:off x="5220072" y="332656"/>
            <a:ext cx="360040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256584" cy="389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599" y="832083"/>
            <a:ext cx="701987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 работа с родителями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074" name="Picture 2" descr="C:\Users\Администратор\Pictures\2013-05-14 001\SAM_2729.JPG"/>
          <p:cNvPicPr>
            <a:picLocks noChangeAspect="1" noChangeArrowheads="1"/>
          </p:cNvPicPr>
          <p:nvPr/>
        </p:nvPicPr>
        <p:blipFill>
          <a:blip r:embed="rId3" cstate="print"/>
          <a:srcRect r="33950" b="1240"/>
          <a:stretch>
            <a:fillRect/>
          </a:stretch>
        </p:blipFill>
        <p:spPr bwMode="auto">
          <a:xfrm>
            <a:off x="5476921" y="2132856"/>
            <a:ext cx="353168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372242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Семья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               детский </a:t>
            </a: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сад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319191" y="810420"/>
            <a:ext cx="121615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E:\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164" y="1316012"/>
            <a:ext cx="3870281" cy="47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SAM_2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5"/>
            <a:ext cx="4995680" cy="33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809577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8083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общие познавательные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интересы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устойчивые </a:t>
            </a: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дружеские отношения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войная стрелка вверх/вниз 3"/>
          <p:cNvSpPr/>
          <p:nvPr/>
        </p:nvSpPr>
        <p:spPr>
          <a:xfrm flipH="1">
            <a:off x="4309957" y="1231214"/>
            <a:ext cx="216024" cy="576064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Пользователь\Desktop\фото\Наши рыбки\DSCN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891" y="2996952"/>
            <a:ext cx="30665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фото\Наши рыбки\DSCN0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9957" y="2947042"/>
            <a:ext cx="4438507" cy="3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87324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140967"/>
            <a:ext cx="7408333" cy="29851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576064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Цель – помощь родителям в поиске путей решения проблем, часто встречающихся при воспитании одарённого ребёнка.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Формы работы с родителями одарённых детей: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1.Анкетирования родителей.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2. Беседы и семинары.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3.         </a:t>
            </a: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Деловые игры</a:t>
            </a:r>
            <a:b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4. </a:t>
            </a:r>
            <a:r>
              <a:rPr lang="ru-RU" sz="3200" dirty="0" err="1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Тренинговые</a:t>
            </a: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 занятия.</a:t>
            </a:r>
            <a:b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5. Индивидуальные 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консультации.</a:t>
            </a: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42190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021288"/>
            <a:ext cx="7408333" cy="10487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75252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Взаимоотношения </a:t>
            </a:r>
            <a:r>
              <a:rPr lang="ru-RU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с родителями  воспитанников  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*правильный </a:t>
            </a:r>
            <a:r>
              <a:rPr lang="ru-RU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стиль общения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*психолого – педагогическое просвещение</a:t>
            </a:r>
            <a:endParaRPr lang="ru-RU" sz="36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8321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434139" y="4005064"/>
            <a:ext cx="45719" cy="792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24744"/>
            <a:ext cx="7632848" cy="3816424"/>
          </a:xfrm>
        </p:spPr>
        <p:txBody>
          <a:bodyPr>
            <a:normAutofit fontScale="55000" lnSpcReduction="20000"/>
          </a:bodyPr>
          <a:lstStyle/>
          <a:p>
            <a:r>
              <a:rPr lang="ru-RU" sz="5800" dirty="0" smtClean="0">
                <a:solidFill>
                  <a:srgbClr val="FF0000"/>
                </a:solidFill>
              </a:rPr>
              <a:t>Работа ,которую я проводила с родителями, помогла не только выявить какие-либо одарённости у моих воспитанников, но и помогла раскрыть таланты моих детей,  посеять зерно уверенности в своих силах, направить усилия ребёнка на дальнейшее развитие и совершенствование своих способностей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истратор\Documents\Новая папка (7)подготовительная группа\2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фото\2013-07-20\0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69419"/>
            <a:ext cx="3822700" cy="2867025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фото\2013-07-20\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646"/>
            <a:ext cx="3600400" cy="2700300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фото\2013-07-20\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06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475252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ea typeface="Calibri"/>
                <a:cs typeface="Times New Roman"/>
              </a:rPr>
              <a:t>Система педагогического взаимодействия семьи и дошкольного  учреждения по вопросам  воспитания поддержки одарённого ребёнка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Администратор\Desktop\фото\2013-07-20\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76672"/>
            <a:ext cx="2574286" cy="3096344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Pictures\2013-05-14 001\SAM_2725.JPG"/>
          <p:cNvPicPr>
            <a:picLocks noChangeAspect="1" noChangeArrowheads="1"/>
          </p:cNvPicPr>
          <p:nvPr/>
        </p:nvPicPr>
        <p:blipFill>
          <a:blip r:embed="rId3" cstate="print"/>
          <a:srcRect l="2362" t="2751" r="21650" b="26901"/>
          <a:stretch>
            <a:fillRect/>
          </a:stretch>
        </p:blipFill>
        <p:spPr bwMode="auto">
          <a:xfrm>
            <a:off x="4211960" y="3583428"/>
            <a:ext cx="4716016" cy="3274572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Pictures\2013-05-12 001\SAM_2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4664"/>
            <a:ext cx="2337724" cy="3116965"/>
          </a:xfrm>
          <a:prstGeom prst="rect">
            <a:avLst/>
          </a:prstGeom>
          <a:noFill/>
        </p:spPr>
      </p:pic>
      <p:pic>
        <p:nvPicPr>
          <p:cNvPr id="8" name="Рисунок 7" descr="C:\Users\Селена\Pictures\2013-07-20\175.JPG"/>
          <p:cNvPicPr>
            <a:picLocks noGrp="1"/>
          </p:cNvPicPr>
          <p:nvPr>
            <p:ph type="pic" idx="1"/>
          </p:nvPr>
        </p:nvPicPr>
        <p:blipFill>
          <a:blip r:embed="rId5" cstate="print"/>
          <a:srcRect l="4269" r="4269"/>
          <a:stretch>
            <a:fillRect/>
          </a:stretch>
        </p:blipFill>
        <p:spPr bwMode="auto">
          <a:xfrm>
            <a:off x="179512" y="548680"/>
            <a:ext cx="356616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лена\Pictures\2013-05-23 001\P11209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3457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ятно 2 5"/>
          <p:cNvSpPr/>
          <p:nvPr/>
        </p:nvSpPr>
        <p:spPr>
          <a:xfrm>
            <a:off x="539552" y="3140968"/>
            <a:ext cx="4392488" cy="331236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7030A0"/>
                </a:solidFill>
                <a:latin typeface="Cambria"/>
                <a:ea typeface="Calibri"/>
                <a:cs typeface="Times New Roman"/>
              </a:rPr>
              <a:t> Дошкольное учреждение</a:t>
            </a:r>
            <a:endParaRPr lang="ru-RU" sz="20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3448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1"/>
            <a:ext cx="424847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1700808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            Одарённые дети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3223558"/>
            <a:ext cx="3384376" cy="169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Cambr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mbr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7030A0"/>
                </a:solidFill>
                <a:latin typeface="Cambria"/>
                <a:ea typeface="Calibri"/>
                <a:cs typeface="Times New Roman"/>
              </a:rPr>
              <a:t>Родители(законные представители)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1576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67484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Одарённые дети кто они? Как разглядеть  их?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 Одарённый ребёнок - это ребёнок,  отличающийся  очевидными, иногда выдающимися достижениями  (или имеющий внутренние предпосылки для таких достижений) в том или ином виде деятельности, интенсивность выраженности, яркость которых выделяют его среди  одногодок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144000" y="2156174"/>
            <a:ext cx="131149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393101" cy="45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19256" cy="37444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В дошкольном детстве существует столько видов одарённости, сколько есть видов детской деятельности. В каждой деятельности своя шкала успешности и оригинальности достижения.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r>
              <a:rPr lang="ru-RU" dirty="0" smtClean="0"/>
              <a:t>Система по выявлению детской одаренности предполагает комплексное обследование детей и проходит в </a:t>
            </a:r>
            <a:r>
              <a:rPr lang="ru-RU" b="1" dirty="0" smtClean="0"/>
              <a:t>три этапа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1026" name="Picture 2" descr="C:\Users\Пользователь\Desktop\фото\пасхальные фото 2013\DSCN4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0649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\синяя пртица фото\VIDEO_TS-0-45-16-4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2830" y="1724735"/>
            <a:ext cx="4542583" cy="36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3705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детская одарённость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                                                 соответствующие условия</a:t>
            </a:r>
            <a:endParaRPr lang="ru-RU" dirty="0"/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4499992" y="1196752"/>
            <a:ext cx="216024" cy="43204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122" name="Picture 2" descr="E:\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54" y="2564904"/>
            <a:ext cx="4209162" cy="382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13393"/>
            <a:ext cx="3456383" cy="37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46535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Выявление детей с признаками одарённости процесс длительный, связанный с особенностью развития каждого конкретного ребёнка.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913187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Администратор\Downloads\2012-11-19 18-11-26.JPG"/>
          <p:cNvPicPr/>
          <p:nvPr/>
        </p:nvPicPr>
        <p:blipFill>
          <a:blip r:embed="rId3" cstate="print"/>
          <a:srcRect l="6348" t="3371" r="25299"/>
          <a:stretch>
            <a:fillRect/>
          </a:stretch>
        </p:blipFill>
        <p:spPr bwMode="auto">
          <a:xfrm>
            <a:off x="4860032" y="1916832"/>
            <a:ext cx="396044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V="1">
            <a:off x="872067" y="6126162"/>
            <a:ext cx="5500133" cy="45719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433974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4006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Выявление одарённых детей: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*совместная деятельность 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*общение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SCN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225305" cy="42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esktop\фото\2013-07-20\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420888"/>
            <a:ext cx="4860032" cy="4284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270</TotalTime>
  <Words>175</Words>
  <Application>Microsoft Office PowerPoint</Application>
  <PresentationFormat>Экран (4:3)</PresentationFormat>
  <Paragraphs>24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Презентация семинара для   стажёрской группы. Из опыта работы с одарёнными детьми.</vt:lpstr>
      <vt:lpstr>Система педагогического взаимодействия семьи и дошкольного  учреждения по вопросам  воспитания поддержки одарённого ребёнка</vt:lpstr>
      <vt:lpstr> Одарённые дети кто они? Как разглядеть  их?   Одарённый ребёнок - это ребёнок,  отличающийся  очевидными, иногда выдающимися достижениями  (или имеющий внутренние предпосылки для таких достижений) в том или ином виде деятельности, интенсивность выраженности, яркость которых выделяют его среди  одногодок. </vt:lpstr>
      <vt:lpstr>Слайд 4</vt:lpstr>
      <vt:lpstr>  В дошкольном детстве существует столько видов одарённости, сколько есть видов детской деятельности. В каждой деятельности своя шкала успешности и оригинальности достижения.  </vt:lpstr>
      <vt:lpstr>Система по выявлению детской одаренности предполагает комплексное обследование детей и проходит в три этапа: </vt:lpstr>
      <vt:lpstr>детская одарённость                                                    соответствующие условия</vt:lpstr>
      <vt:lpstr>Выявление детей с признаками одарённости процесс длительный, связанный с особенностью развития каждого конкретного ребёнка. </vt:lpstr>
      <vt:lpstr>Выявление одарённых детей: *совместная деятельность      *общение  </vt:lpstr>
      <vt:lpstr>Слайд 10</vt:lpstr>
      <vt:lpstr>*наблюдения</vt:lpstr>
      <vt:lpstr>Слайд 12</vt:lpstr>
      <vt:lpstr>Слайд 13</vt:lpstr>
      <vt:lpstr>Семья                  детский сад</vt:lpstr>
      <vt:lpstr>общие познавательные интересы  устойчивые дружеские отношения</vt:lpstr>
      <vt:lpstr>Цель – помощь родителям в поиске путей решения проблем, часто встречающихся при воспитании одарённого ребёнка. Формы работы с родителями одарённых детей: 1.Анкетирования родителей. 2. Беседы и семинары. 3.         Деловые игры 4. Тренинговые занятия. 5. Индивидуальные консультации. </vt:lpstr>
      <vt:lpstr>Взаимоотношения с родителями  воспитанников    *правильный стиль общения *психолого – педагогическое просвещение</vt:lpstr>
      <vt:lpstr>Слайд 18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DNA7 X86</dc:creator>
  <cp:lastModifiedBy>DNA7 X86</cp:lastModifiedBy>
  <cp:revision>25</cp:revision>
  <dcterms:created xsi:type="dcterms:W3CDTF">2013-08-13T16:44:04Z</dcterms:created>
  <dcterms:modified xsi:type="dcterms:W3CDTF">2013-10-31T12:40:09Z</dcterms:modified>
</cp:coreProperties>
</file>